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holzfassade.de/index.html" TargetMode="External"/><Relationship Id="rId3" Type="http://schemas.openxmlformats.org/officeDocument/2006/relationships/hyperlink" Target="https://spaces.039holzfassade.de/paket-70e8d732ce594758856974c761a3e311/holzfassade-planen-welche-holzart-profil-und-oberfl-che-passt-zu-meine-6206f0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Aufbau, Systeme und Entscheidungskriterien</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planen: Welche Holzart, Profil und Oberfläche passt zu meinem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