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holzfassade.de/index.html" TargetMode="External"/><Relationship Id="rId3" Type="http://schemas.openxmlformats.org/officeDocument/2006/relationships/hyperlink" Target="https://spaces.039holzfassade.de/hausbau-1/holzfassade-im-bestand-sanierung-oder-erneuerung-die-richtige-wahl-tre-1274f05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Bekleidungssysteme für Holzfassaden: Offen oder geschlossen, senkrecht oder waagerecht</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im Bestand: Sanierung oder Erneuerung - die richtige Wahl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